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17" d="100"/>
          <a:sy n="117" d="100"/>
        </p:scale>
        <p:origin x="80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7D835C-5CFE-2D1B-D7C3-184E7912C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F02ED79B-9F88-B00C-78F6-A6DC3F772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D023DC1-E7A6-2A53-B813-2A61ED212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E34EA6A-E496-439D-7F2F-6F97A25AF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95CE60A-8EE4-CE78-8350-C99CB3403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6960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524F73-D45B-D565-95B5-A91B3D5AF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A11739E-C633-DC5D-C9CF-71A98D67F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6450286-AEDA-C35A-DFA3-E8DCB976A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D6CD84C-F879-1C2D-2630-C49A7D34B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2304B2A-251B-23C7-64AF-F78EFA567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8623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CBC0394-1711-88ED-3365-719403ECBA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F15E141-619E-BB73-3702-739023817C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6D50A7-CF2C-C806-C7AC-FB1587DA0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8ADAA4-52B6-43CA-4196-193D37F20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501F2AB-46E7-4F45-DA73-4F1BA4EB6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238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A3CBD1-4263-5613-BDB9-53919FFFD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23BC82-3567-AD07-ADB5-6B98D9D0D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8B31771-8458-0FE1-6B9F-3A28B434B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035E8D-23F7-5F1B-D703-5584E11BC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9382B4A-E9E2-5ACE-4A0F-756C98329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1197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CA6E94-7D6C-C849-5F66-443EA5C2F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8D3C73F-5202-7ABE-BCC5-B357AE0F6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8677732-57F5-3258-AEE6-B696872A0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F815BD-30D2-1F9D-69DD-51A88FCC5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825427-6D46-2C0A-31CD-876069C76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0915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F6EB26-7868-05FE-0D09-AD49CF6F6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28EB178-4A29-88AC-19EA-BE01BDDBAC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B434050-A816-9020-87A7-664A6C9D83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FD8490C-4BD4-8977-5C92-6C06447A2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1B3D7C-35AA-C507-3009-734226B88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E2877A3-820E-5B44-32C2-6AA0EC01F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8253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E94F48-9224-D61C-5E64-EDABA1DC9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BEF4A5-5E6E-2320-3968-D358474D9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3AA5AA-3B24-C6E6-E112-9CEEDB39A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6BD0B04-6928-DDEB-23F9-67F46B3228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C56D2EE-BACB-BE55-F249-24C39EE4BD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EAF7DFE-D7D7-3D67-82D5-33016C017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5FC5FD0-8870-7D3D-1D81-EECB220B5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59723E35-E4FC-D21E-51EB-7BEB042D6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2472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E72091-9248-FB9C-86BC-B1F801606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47161C6-75E3-E5D4-570F-06B1D4788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1C5B15B-3E70-197D-CB87-68057022A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E384331-A4FF-D654-0ED3-11AFCC2E2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0814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63B4171-B584-D8B4-B608-2650613A0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76B658F-971B-4308-5950-B0D758BDA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7CF9D15-FC87-5766-901E-57A380A52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3991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C60F6C-5890-3D38-A837-92821E334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49451B-291A-A09A-2E26-78459D6CD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A1AC3A9-3440-F92D-8864-075024E2A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591EF23-0B26-9080-EF27-1AB82B802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30B06BA-3EB8-FA7C-40D0-72A717385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F84F3B7-F02E-9F05-3E09-FB6D938E8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1798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BEB491-2A8A-5FF7-1B11-4585290622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6F8B7D3-8DF6-48EA-0F5B-56FDD276DE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35CD879-725D-CBF9-159E-837018C6D5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5B48D54-5DC4-5BB0-9B8F-576AF9A7E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B057F1C-842A-6889-A7F1-78CBFB1BA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EA06F84-B5DC-4B4F-BAA9-70C4B34B4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7912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2ED8924-77B9-472B-B79A-BE2846F6B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9D85B3B-CFD6-604E-0D4D-828459E3A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5057108-DF99-2902-D93C-C370F8A67F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4E6E8F-1339-984D-BCDA-1A6D8A259A06}" type="datetimeFigureOut">
              <a:rPr lang="fr-FR" smtClean="0"/>
              <a:t>08/03/2023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FFC035A-2B42-A78A-DAF9-F5A98D88D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0F1DD48-D187-6E33-5127-584784BCE9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0FED6-C756-7948-B01E-387C71D4D15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0858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DAED43-A090-401A-7A44-D485D9068E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2C3602E-B660-FDD5-1194-68E0CD26C0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3A9D34E-769A-BD19-6022-39B1A6CA4E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0481"/>
            <a:ext cx="3322865" cy="4430486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80913931-B7F3-BD9E-6101-04EB892567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1455" y="435436"/>
            <a:ext cx="5119288" cy="3846097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0981713C-FBBE-3539-F52B-85958639A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9891" y="3701143"/>
            <a:ext cx="4151085" cy="3113314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D0EC50CB-A56C-2E2E-CC55-FCA0CFCC98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977" y="4165111"/>
            <a:ext cx="1867766" cy="2486062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788348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Grand écran</PresentationFormat>
  <Paragraphs>0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Olivier Gimenez</dc:creator>
  <cp:lastModifiedBy>Olivier Gimenez</cp:lastModifiedBy>
  <cp:revision>1</cp:revision>
  <dcterms:created xsi:type="dcterms:W3CDTF">2023-03-08T07:16:44Z</dcterms:created>
  <dcterms:modified xsi:type="dcterms:W3CDTF">2023-03-08T07:19:15Z</dcterms:modified>
</cp:coreProperties>
</file>

<file path=docProps/thumbnail.jpeg>
</file>